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2514600" y="5486400"/>
            <a:ext cx="66294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_pucmm_lineas completo-negr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533400"/>
            <a:ext cx="2819400" cy="9435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2514600" y="5715000"/>
            <a:ext cx="66294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_pucmm_lineas completo-negr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6019800"/>
            <a:ext cx="2049213" cy="685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04EE5-E31C-48AC-A489-E2B60B4A2B95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EFAC5-EFC0-4BAB-9BE9-C9E544D3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EF703F9C4F444991F2C5FA6973DF11" ma:contentTypeVersion="7" ma:contentTypeDescription="Crear nuevo documento." ma:contentTypeScope="" ma:versionID="a005c6c43409e47c79324ad6dfca0bd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b20fa3e5ce8963fdc9dc221cfa9194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BB5D9F-3D73-4045-B5FD-20BD34B808C7}"/>
</file>

<file path=customXml/itemProps2.xml><?xml version="1.0" encoding="utf-8"?>
<ds:datastoreItem xmlns:ds="http://schemas.openxmlformats.org/officeDocument/2006/customXml" ds:itemID="{C4EFB574-42C3-4E95-B7A0-8A4787C44E68}"/>
</file>

<file path=customXml/itemProps3.xml><?xml version="1.0" encoding="utf-8"?>
<ds:datastoreItem xmlns:ds="http://schemas.openxmlformats.org/officeDocument/2006/customXml" ds:itemID="{FAB9A560-ED8D-4402-A637-81139D1ABDC0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jpichardo</dc:creator>
  <cp:lastModifiedBy>jpichardo</cp:lastModifiedBy>
  <cp:revision>3</cp:revision>
  <dcterms:created xsi:type="dcterms:W3CDTF">2014-01-29T22:20:41Z</dcterms:created>
  <dcterms:modified xsi:type="dcterms:W3CDTF">2014-01-30T15:18:42Z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0x0101006CEF703F9C4F444991F2C5FA6973DF11</vt:lpwstr>
  </property>
</Properties>
</file>