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97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34000"/>
            <a:ext cx="9144000" cy="160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8" name="Picture 7" descr="logo_pucmm_lineas completo-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33400" y="5486400"/>
            <a:ext cx="2945350" cy="98996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8873-6748-4C76-AB2D-B967F99C32E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71500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8" name="Picture 7" descr="logo_pucmm_lineas completo-W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2265218" cy="7613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038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18873-6748-4C76-AB2D-B967F99C32E4}" type="datetimeFigureOut">
              <a:rPr lang="en-US" smtClean="0"/>
              <a:t>1/29/2014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F157A-51EC-49F6-A4DD-C9F367827B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EF703F9C4F444991F2C5FA6973DF11" ma:contentTypeVersion="7" ma:contentTypeDescription="Crear nuevo documento." ma:contentTypeScope="" ma:versionID="a005c6c43409e47c79324ad6dfca0bd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b20fa3e5ce8963fdc9dc221cfa9194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F2B415-0D34-41A2-87C5-2A99D27A6BA4}"/>
</file>

<file path=customXml/itemProps2.xml><?xml version="1.0" encoding="utf-8"?>
<ds:datastoreItem xmlns:ds="http://schemas.openxmlformats.org/officeDocument/2006/customXml" ds:itemID="{FE06384E-E99E-43F9-9DD6-974DEDDB4F77}"/>
</file>

<file path=customXml/itemProps3.xml><?xml version="1.0" encoding="utf-8"?>
<ds:datastoreItem xmlns:ds="http://schemas.openxmlformats.org/officeDocument/2006/customXml" ds:itemID="{2EA6A5EF-197D-494C-A28D-CFE10CDFB350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jpichardo</dc:creator>
  <cp:lastModifiedBy>jpichardo</cp:lastModifiedBy>
  <cp:revision>1</cp:revision>
  <dcterms:created xsi:type="dcterms:W3CDTF">2014-01-29T22:27:32Z</dcterms:created>
  <dcterms:modified xsi:type="dcterms:W3CDTF">2014-01-29T22:33:28Z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0x0101006CEF703F9C4F444991F2C5FA6973DF11</vt:lpwstr>
  </property>
</Properties>
</file>