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DE8"/>
    <a:srgbClr val="007DC3"/>
    <a:srgbClr val="FFE800"/>
    <a:srgbClr val="0099FF"/>
    <a:srgbClr val="FBB161"/>
    <a:srgbClr val="009DDC"/>
    <a:srgbClr val="005DAA"/>
    <a:srgbClr val="EE35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00965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88D9E-D303-4820-A009-BE07853D47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7" name="Rectangle 6"/>
          <p:cNvSpPr/>
          <p:nvPr userDrawn="1"/>
        </p:nvSpPr>
        <p:spPr>
          <a:xfrm>
            <a:off x="7543800" y="5867400"/>
            <a:ext cx="6096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0" y="5257800"/>
            <a:ext cx="8001000" cy="1600200"/>
          </a:xfrm>
          <a:custGeom>
            <a:avLst/>
            <a:gdLst>
              <a:gd name="connsiteX0" fmla="*/ 0 w 7924800"/>
              <a:gd name="connsiteY0" fmla="*/ 0 h 838200"/>
              <a:gd name="connsiteX1" fmla="*/ 7924800 w 7924800"/>
              <a:gd name="connsiteY1" fmla="*/ 0 h 838200"/>
              <a:gd name="connsiteX2" fmla="*/ 7924800 w 7924800"/>
              <a:gd name="connsiteY2" fmla="*/ 838200 h 838200"/>
              <a:gd name="connsiteX3" fmla="*/ 0 w 7924800"/>
              <a:gd name="connsiteY3" fmla="*/ 838200 h 838200"/>
              <a:gd name="connsiteX4" fmla="*/ 0 w 7924800"/>
              <a:gd name="connsiteY4" fmla="*/ 0 h 838200"/>
              <a:gd name="connsiteX0" fmla="*/ 0 w 7924800"/>
              <a:gd name="connsiteY0" fmla="*/ 0 h 1447800"/>
              <a:gd name="connsiteX1" fmla="*/ 7924800 w 7924800"/>
              <a:gd name="connsiteY1" fmla="*/ 609600 h 1447800"/>
              <a:gd name="connsiteX2" fmla="*/ 7924800 w 7924800"/>
              <a:gd name="connsiteY2" fmla="*/ 1447800 h 1447800"/>
              <a:gd name="connsiteX3" fmla="*/ 0 w 7924800"/>
              <a:gd name="connsiteY3" fmla="*/ 1447800 h 1447800"/>
              <a:gd name="connsiteX4" fmla="*/ 0 w 7924800"/>
              <a:gd name="connsiteY4" fmla="*/ 0 h 1447800"/>
              <a:gd name="connsiteX0" fmla="*/ 0 w 7924800"/>
              <a:gd name="connsiteY0" fmla="*/ 0 h 1447800"/>
              <a:gd name="connsiteX1" fmla="*/ 7924800 w 7924800"/>
              <a:gd name="connsiteY1" fmla="*/ 609600 h 1447800"/>
              <a:gd name="connsiteX2" fmla="*/ 7924800 w 7924800"/>
              <a:gd name="connsiteY2" fmla="*/ 1447800 h 1447800"/>
              <a:gd name="connsiteX3" fmla="*/ 0 w 7924800"/>
              <a:gd name="connsiteY3" fmla="*/ 1447800 h 1447800"/>
              <a:gd name="connsiteX4" fmla="*/ 0 w 7924800"/>
              <a:gd name="connsiteY4" fmla="*/ 0 h 1447800"/>
              <a:gd name="connsiteX0" fmla="*/ 0 w 7924800"/>
              <a:gd name="connsiteY0" fmla="*/ 0 h 1600200"/>
              <a:gd name="connsiteX1" fmla="*/ 7924800 w 7924800"/>
              <a:gd name="connsiteY1" fmla="*/ 762000 h 1600200"/>
              <a:gd name="connsiteX2" fmla="*/ 7924800 w 7924800"/>
              <a:gd name="connsiteY2" fmla="*/ 1600200 h 1600200"/>
              <a:gd name="connsiteX3" fmla="*/ 0 w 7924800"/>
              <a:gd name="connsiteY3" fmla="*/ 1600200 h 1600200"/>
              <a:gd name="connsiteX4" fmla="*/ 0 w 7924800"/>
              <a:gd name="connsiteY4" fmla="*/ 0 h 1600200"/>
              <a:gd name="connsiteX0" fmla="*/ 0 w 7924800"/>
              <a:gd name="connsiteY0" fmla="*/ 0 h 1600200"/>
              <a:gd name="connsiteX1" fmla="*/ 7924800 w 7924800"/>
              <a:gd name="connsiteY1" fmla="*/ 762000 h 1600200"/>
              <a:gd name="connsiteX2" fmla="*/ 7924800 w 7924800"/>
              <a:gd name="connsiteY2" fmla="*/ 1600200 h 1600200"/>
              <a:gd name="connsiteX3" fmla="*/ 0 w 7924800"/>
              <a:gd name="connsiteY3" fmla="*/ 1600200 h 1600200"/>
              <a:gd name="connsiteX4" fmla="*/ 0 w 7924800"/>
              <a:gd name="connsiteY4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4800" h="1600200">
                <a:moveTo>
                  <a:pt x="0" y="0"/>
                </a:moveTo>
                <a:cubicBezTo>
                  <a:pt x="3978223" y="662899"/>
                  <a:pt x="5283200" y="558800"/>
                  <a:pt x="7924800" y="762000"/>
                </a:cubicBezTo>
                <a:lnTo>
                  <a:pt x="792480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53400" y="6019800"/>
            <a:ext cx="990600" cy="838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2" descr="C:\Users\jpichardo\Documents\Logos PUCMM\MarcaPUCMM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590800" y="990600"/>
            <a:ext cx="3899418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76D71-F535-49A2-90C3-208D2ED782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C6B2-0805-4608-AE2B-B9E8C11A76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01C3F-6CCC-4AE8-8C28-0C3DE10150A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74B9B-9076-49FC-933F-1B701D7C88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473CA-F47C-4291-BE98-D3480BA148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A144F-2C96-4BCD-9B93-4D6662FB626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B5514-EBB2-4DFB-8433-59DCEE8DAC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6848A-EA29-46E9-8D8A-07105B09E6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C9293-2AB5-4162-B7E8-861F86CD652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C256A-9BA0-491E-B9D2-FCC6A011C3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43800" y="5867400"/>
            <a:ext cx="6096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0" y="5257800"/>
            <a:ext cx="8001000" cy="1600200"/>
          </a:xfrm>
          <a:custGeom>
            <a:avLst/>
            <a:gdLst>
              <a:gd name="connsiteX0" fmla="*/ 0 w 7924800"/>
              <a:gd name="connsiteY0" fmla="*/ 0 h 838200"/>
              <a:gd name="connsiteX1" fmla="*/ 7924800 w 7924800"/>
              <a:gd name="connsiteY1" fmla="*/ 0 h 838200"/>
              <a:gd name="connsiteX2" fmla="*/ 7924800 w 7924800"/>
              <a:gd name="connsiteY2" fmla="*/ 838200 h 838200"/>
              <a:gd name="connsiteX3" fmla="*/ 0 w 7924800"/>
              <a:gd name="connsiteY3" fmla="*/ 838200 h 838200"/>
              <a:gd name="connsiteX4" fmla="*/ 0 w 7924800"/>
              <a:gd name="connsiteY4" fmla="*/ 0 h 838200"/>
              <a:gd name="connsiteX0" fmla="*/ 0 w 7924800"/>
              <a:gd name="connsiteY0" fmla="*/ 0 h 1447800"/>
              <a:gd name="connsiteX1" fmla="*/ 7924800 w 7924800"/>
              <a:gd name="connsiteY1" fmla="*/ 609600 h 1447800"/>
              <a:gd name="connsiteX2" fmla="*/ 7924800 w 7924800"/>
              <a:gd name="connsiteY2" fmla="*/ 1447800 h 1447800"/>
              <a:gd name="connsiteX3" fmla="*/ 0 w 7924800"/>
              <a:gd name="connsiteY3" fmla="*/ 1447800 h 1447800"/>
              <a:gd name="connsiteX4" fmla="*/ 0 w 7924800"/>
              <a:gd name="connsiteY4" fmla="*/ 0 h 1447800"/>
              <a:gd name="connsiteX0" fmla="*/ 0 w 7924800"/>
              <a:gd name="connsiteY0" fmla="*/ 0 h 1447800"/>
              <a:gd name="connsiteX1" fmla="*/ 7924800 w 7924800"/>
              <a:gd name="connsiteY1" fmla="*/ 609600 h 1447800"/>
              <a:gd name="connsiteX2" fmla="*/ 7924800 w 7924800"/>
              <a:gd name="connsiteY2" fmla="*/ 1447800 h 1447800"/>
              <a:gd name="connsiteX3" fmla="*/ 0 w 7924800"/>
              <a:gd name="connsiteY3" fmla="*/ 1447800 h 1447800"/>
              <a:gd name="connsiteX4" fmla="*/ 0 w 7924800"/>
              <a:gd name="connsiteY4" fmla="*/ 0 h 1447800"/>
              <a:gd name="connsiteX0" fmla="*/ 0 w 7924800"/>
              <a:gd name="connsiteY0" fmla="*/ 0 h 1600200"/>
              <a:gd name="connsiteX1" fmla="*/ 7924800 w 7924800"/>
              <a:gd name="connsiteY1" fmla="*/ 762000 h 1600200"/>
              <a:gd name="connsiteX2" fmla="*/ 7924800 w 7924800"/>
              <a:gd name="connsiteY2" fmla="*/ 1600200 h 1600200"/>
              <a:gd name="connsiteX3" fmla="*/ 0 w 7924800"/>
              <a:gd name="connsiteY3" fmla="*/ 1600200 h 1600200"/>
              <a:gd name="connsiteX4" fmla="*/ 0 w 7924800"/>
              <a:gd name="connsiteY4" fmla="*/ 0 h 1600200"/>
              <a:gd name="connsiteX0" fmla="*/ 0 w 7924800"/>
              <a:gd name="connsiteY0" fmla="*/ 0 h 1600200"/>
              <a:gd name="connsiteX1" fmla="*/ 7924800 w 7924800"/>
              <a:gd name="connsiteY1" fmla="*/ 762000 h 1600200"/>
              <a:gd name="connsiteX2" fmla="*/ 7924800 w 7924800"/>
              <a:gd name="connsiteY2" fmla="*/ 1600200 h 1600200"/>
              <a:gd name="connsiteX3" fmla="*/ 0 w 7924800"/>
              <a:gd name="connsiteY3" fmla="*/ 1600200 h 1600200"/>
              <a:gd name="connsiteX4" fmla="*/ 0 w 7924800"/>
              <a:gd name="connsiteY4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4800" h="1600200">
                <a:moveTo>
                  <a:pt x="0" y="0"/>
                </a:moveTo>
                <a:cubicBezTo>
                  <a:pt x="3978223" y="662899"/>
                  <a:pt x="5283200" y="558800"/>
                  <a:pt x="7924800" y="762000"/>
                </a:cubicBezTo>
                <a:lnTo>
                  <a:pt x="792480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53400" y="6019800"/>
            <a:ext cx="990600" cy="838200"/>
          </a:xfrm>
          <a:prstGeom prst="rect">
            <a:avLst/>
          </a:prstGeom>
          <a:solidFill>
            <a:srgbClr val="EE3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2" descr="C:\Users\jpichardo\Documents\Logos PUCMM\MarcaPUCMM.png"/>
          <p:cNvPicPr>
            <a:picLocks noChangeAspect="1" noChangeArrowheads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381000" y="5867400"/>
            <a:ext cx="2362200" cy="784731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err="1" smtClean="0"/>
              <a:t>Click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edit</a:t>
            </a:r>
            <a:r>
              <a:rPr lang="es-ES" dirty="0" smtClean="0"/>
              <a:t> </a:t>
            </a:r>
            <a:r>
              <a:rPr lang="es-ES" dirty="0" err="1" smtClean="0"/>
              <a:t>Master</a:t>
            </a:r>
            <a:r>
              <a:rPr lang="es-ES" dirty="0" smtClean="0"/>
              <a:t> </a:t>
            </a:r>
            <a:r>
              <a:rPr lang="es-ES" dirty="0" err="1" smtClean="0"/>
              <a:t>title</a:t>
            </a:r>
            <a:r>
              <a:rPr lang="es-ES" dirty="0" smtClean="0"/>
              <a:t> </a:t>
            </a:r>
            <a:r>
              <a:rPr lang="es-ES" dirty="0" err="1" smtClean="0"/>
              <a:t>style</a:t>
            </a:r>
            <a:endParaRPr lang="es-E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482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4829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482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9E8E77B-D767-4441-9F93-68E5E46E552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EF703F9C4F444991F2C5FA6973DF11" ma:contentTypeVersion="7" ma:contentTypeDescription="Crear nuevo documento." ma:contentTypeScope="" ma:versionID="a005c6c43409e47c79324ad6dfca0b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b20fa3e5ce8963fdc9dc221cfa9194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BB7CC5-2893-424A-86FF-073ECDD0CA1C}"/>
</file>

<file path=customXml/itemProps2.xml><?xml version="1.0" encoding="utf-8"?>
<ds:datastoreItem xmlns:ds="http://schemas.openxmlformats.org/officeDocument/2006/customXml" ds:itemID="{DEDCFAB5-4F79-40ED-BC9D-47C3507CE730}"/>
</file>

<file path=customXml/itemProps3.xml><?xml version="1.0" encoding="utf-8"?>
<ds:datastoreItem xmlns:ds="http://schemas.openxmlformats.org/officeDocument/2006/customXml" ds:itemID="{7818BF75-8222-4EB5-A866-104605562B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Julissa Altagracia Pichardo Rosa</dc:creator>
  <cp:lastModifiedBy>jpichardo</cp:lastModifiedBy>
  <cp:revision>13</cp:revision>
  <cp:lastPrinted>1601-01-01T00:00:00Z</cp:lastPrinted>
  <dcterms:created xsi:type="dcterms:W3CDTF">1601-01-01T00:00:00Z</dcterms:created>
  <dcterms:modified xsi:type="dcterms:W3CDTF">2014-01-30T15:19:14Z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0x0101006CEF703F9C4F444991F2C5FA6973DF11</vt:lpwstr>
  </property>
</Properties>
</file>