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86200"/>
            <a:ext cx="9144000" cy="30480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6 Rectángulo"/>
          <p:cNvSpPr/>
          <p:nvPr userDrawn="1"/>
        </p:nvSpPr>
        <p:spPr>
          <a:xfrm flipH="1">
            <a:off x="990600" y="1371600"/>
            <a:ext cx="533400" cy="457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Picture 2" descr="C:\Users\jpichardo\Documents\Logos PUCMM\MarcaPUCMM.png"/>
          <p:cNvPicPr>
            <a:picLocks noChangeAspect="1" noChangeArrowheads="1"/>
          </p:cNvPicPr>
          <p:nvPr userDrawn="1"/>
        </p:nvPicPr>
        <p:blipFill>
          <a:blip r:embed="rId2" cstate="print"/>
          <a:srcRect r="64516"/>
          <a:stretch>
            <a:fillRect/>
          </a:stretch>
        </p:blipFill>
        <p:spPr bwMode="auto">
          <a:xfrm>
            <a:off x="381000" y="5334000"/>
            <a:ext cx="1402752" cy="1313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logo_pucmm_lineas completo-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676400" y="5410200"/>
            <a:ext cx="2787206" cy="12192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371600" y="1219200"/>
            <a:ext cx="304800" cy="3810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 flipH="1">
            <a:off x="8077200" y="152400"/>
            <a:ext cx="533400" cy="457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562600"/>
            <a:ext cx="9144000" cy="13716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2" descr="C:\Users\jpichardo\Documents\Logos PUCMM\MarcaPUCMM.png"/>
          <p:cNvPicPr>
            <a:picLocks noChangeAspect="1" noChangeArrowheads="1"/>
          </p:cNvPicPr>
          <p:nvPr userDrawn="1"/>
        </p:nvPicPr>
        <p:blipFill>
          <a:blip r:embed="rId13" cstate="print"/>
          <a:srcRect r="64516"/>
          <a:stretch>
            <a:fillRect/>
          </a:stretch>
        </p:blipFill>
        <p:spPr bwMode="auto">
          <a:xfrm>
            <a:off x="381000" y="5791200"/>
            <a:ext cx="914400" cy="856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logo_pucmm_lineas completo-B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219200" y="5772305"/>
            <a:ext cx="2133600" cy="93329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8458200" y="0"/>
            <a:ext cx="304800" cy="3810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B4DD5-5A32-458B-B42F-2230E3AA344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500DF-AD50-418E-B897-02CB5AF4D5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EF703F9C4F444991F2C5FA6973DF11" ma:contentTypeVersion="7" ma:contentTypeDescription="Crear nuevo documento." ma:contentTypeScope="" ma:versionID="a005c6c43409e47c79324ad6dfca0bd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b20fa3e5ce8963fdc9dc221cfa9194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31E806-4DF9-44DD-BAF3-9DCBA32BFCA0}"/>
</file>

<file path=customXml/itemProps2.xml><?xml version="1.0" encoding="utf-8"?>
<ds:datastoreItem xmlns:ds="http://schemas.openxmlformats.org/officeDocument/2006/customXml" ds:itemID="{CA116972-29EE-4696-AC91-DCFC7AF86DE4}"/>
</file>

<file path=customXml/itemProps3.xml><?xml version="1.0" encoding="utf-8"?>
<ds:datastoreItem xmlns:ds="http://schemas.openxmlformats.org/officeDocument/2006/customXml" ds:itemID="{1E27A0FC-BCB0-4D1A-A8E2-C68B8E630393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jpichardo</dc:creator>
  <cp:lastModifiedBy>jpichardo</cp:lastModifiedBy>
  <cp:revision>6</cp:revision>
  <dcterms:created xsi:type="dcterms:W3CDTF">2014-01-30T13:50:25Z</dcterms:created>
  <dcterms:modified xsi:type="dcterms:W3CDTF">2014-01-30T14:31:36Z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0x0101006CEF703F9C4F444991F2C5FA6973DF11</vt:lpwstr>
  </property>
</Properties>
</file>