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8E699-319D-4203-9EC7-08B4A2A1A095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B6D7D-0A5A-426C-A9AE-960D60E218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5105400" cy="6858000"/>
          </a:xfrm>
          <a:prstGeom prst="rect">
            <a:avLst/>
          </a:prstGeom>
          <a:solidFill>
            <a:srgbClr val="005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505200"/>
            <a:ext cx="4431779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Título de la presentación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3581400" cy="980621"/>
          </a:xfrm>
        </p:spPr>
        <p:txBody>
          <a:bodyPr/>
          <a:lstStyle/>
          <a:p>
            <a:r>
              <a:rPr lang="en-US" dirty="0" smtClean="0"/>
              <a:t>Subtítulo</a:t>
            </a:r>
            <a:endParaRPr lang="en-US" dirty="0"/>
          </a:p>
        </p:txBody>
      </p:sp>
      <p:pic>
        <p:nvPicPr>
          <p:cNvPr id="1028" name="Picture 4" descr="C:\Users\joperez\Desktop\PUCMM Web\images\logo pucmm\logo-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676400"/>
            <a:ext cx="3505200" cy="3253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rgbClr val="005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C:\Users\joperez\Desktop\PUCMM Web\images\logo pucmm\logo-blanc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5508812"/>
            <a:ext cx="1371600" cy="1272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EF703F9C4F444991F2C5FA6973DF11" ma:contentTypeVersion="7" ma:contentTypeDescription="Crear nuevo documento." ma:contentTypeScope="" ma:versionID="a005c6c43409e47c79324ad6dfca0b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b20fa3e5ce8963fdc9dc221cfa9194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23ADD2-AAC7-4AD4-A45C-CE64AA8E5B1B}"/>
</file>

<file path=customXml/itemProps2.xml><?xml version="1.0" encoding="utf-8"?>
<ds:datastoreItem xmlns:ds="http://schemas.openxmlformats.org/officeDocument/2006/customXml" ds:itemID="{A5B25DD3-8309-482F-A58B-C8867AB5155C}"/>
</file>

<file path=customXml/itemProps3.xml><?xml version="1.0" encoding="utf-8"?>
<ds:datastoreItem xmlns:ds="http://schemas.openxmlformats.org/officeDocument/2006/customXml" ds:itemID="{1CA8326A-96AA-45D8-8E51-C36CA9CA2155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Título de la presentación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joperez</dc:creator>
  <cp:keywords/>
  <dc:description/>
  <cp:lastModifiedBy>joperez</cp:lastModifiedBy>
  <cp:revision>2</cp:revision>
  <dcterms:created xsi:type="dcterms:W3CDTF">2014-01-30T18:48:49Z</dcterms:created>
  <dcterms:modified xsi:type="dcterms:W3CDTF">2014-01-30T19:07:34Z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0x0101006CEF703F9C4F444991F2C5FA6973DF11</vt:lpwstr>
  </property>
</Properties>
</file>